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65" d="100"/>
          <a:sy n="65" d="100"/>
        </p:scale>
        <p:origin x="26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4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9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5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7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0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60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1219-5162-40BA-9DF0-88BE5708AF3A}" type="datetimeFigureOut">
              <a:rPr lang="en-US" smtClean="0"/>
              <a:t>2024-02-19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B5DC7-DF7A-4291-B7ED-B11311B6A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5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039A24CE-A0AA-4325-9ADB-8782F5912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5199380"/>
            <a:ext cx="3086100" cy="24688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9913DF3-BE46-43AC-A197-AF3A4BA6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4" y="5199380"/>
            <a:ext cx="3086100" cy="24688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D70021-07B8-4B15-B3A8-2211E7AB1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2" y="5199380"/>
            <a:ext cx="3086100" cy="2468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DD76E5F-6204-4018-9A80-B0EAC5DA5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7759700"/>
            <a:ext cx="3086100" cy="2468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958A509-009C-49C6-B98C-94583DD420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95" y="69946"/>
            <a:ext cx="3086100" cy="24688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515D1D9-4454-4084-A8D3-C2F2B67EF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4" y="7759700"/>
            <a:ext cx="3086100" cy="24688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1F975D-20B6-47CE-9F01-8C85EF0B6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2" y="7759700"/>
            <a:ext cx="3086100" cy="24688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193A354-5332-4278-B273-F2ADBC8DEC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71120"/>
            <a:ext cx="3086100" cy="24688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E893C1D-40F7-4B2F-B655-536DD29541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55" y="10320020"/>
            <a:ext cx="3086100" cy="24688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2315D8-774A-41FA-9DCA-60452397F2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945" y="10320020"/>
            <a:ext cx="3086100" cy="2468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4558BE4-0F4D-43D0-88CA-891C90F31A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" y="69946"/>
            <a:ext cx="3086100" cy="24688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2E9B50F-E016-400C-BB9C-392CEE86FA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2639060"/>
            <a:ext cx="3086100" cy="24688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30B23E-BA63-4FB4-8F95-F76BF13DD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4" y="2618898"/>
            <a:ext cx="3086100" cy="24688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AB23B93-F8F9-478D-A456-F785ED5BCF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2" y="2639060"/>
            <a:ext cx="3086100" cy="2468880"/>
          </a:xfrm>
          <a:prstGeom prst="rect">
            <a:avLst/>
          </a:prstGeom>
        </p:spPr>
      </p:pic>
      <p:graphicFrame>
        <p:nvGraphicFramePr>
          <p:cNvPr id="54" name="Table 2">
            <a:extLst>
              <a:ext uri="{FF2B5EF4-FFF2-40B4-BE49-F238E27FC236}">
                <a16:creationId xmlns:a16="http://schemas.microsoft.com/office/drawing/2014/main" id="{DB8DA0D9-582C-4F9B-ACEF-E69B0E52D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731967"/>
              </p:ext>
            </p:extLst>
          </p:nvPr>
        </p:nvGraphicFramePr>
        <p:xfrm>
          <a:off x="0" y="0"/>
          <a:ext cx="9601200" cy="128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15165831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95993629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2811715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820551884"/>
                    </a:ext>
                  </a:extLst>
                </a:gridCol>
              </a:tblGrid>
              <a:tr h="256032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tx1"/>
                          </a:solidFill>
                        </a:rPr>
                        <a:t>sp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tx1"/>
                          </a:solidFill>
                        </a:rPr>
                        <a:t>dn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451971"/>
                  </a:ext>
                </a:extLst>
              </a:tr>
              <a:tr h="256032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27988"/>
                  </a:ext>
                </a:extLst>
              </a:tr>
              <a:tr h="256032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392844"/>
                  </a:ext>
                </a:extLst>
              </a:tr>
              <a:tr h="256032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5044"/>
                  </a:ext>
                </a:extLst>
              </a:tr>
              <a:tr h="2560320">
                <a:tc gridSpan="2">
                  <a:txBody>
                    <a:bodyPr/>
                    <a:lstStyle/>
                    <a:p>
                      <a:pPr marL="0" marR="0" lvl="0" indent="0" algn="l" defTabSz="960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             p</a:t>
                      </a:r>
                      <a:r>
                        <a:rPr lang="en-US" sz="2400" b="1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p</a:t>
                      </a:r>
                      <a:r>
                        <a:rPr lang="en-US" sz="2400" b="1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07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863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16</Words>
  <Application>Microsoft Office PowerPoint</Application>
  <PresentationFormat>A3 Paper (297x420 mm)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Marton-Aron Goda</dc:creator>
  <cp:lastModifiedBy>Marton-Aron Goda</cp:lastModifiedBy>
  <cp:revision>11</cp:revision>
  <dcterms:created xsi:type="dcterms:W3CDTF">2023-12-17T00:32:25Z</dcterms:created>
  <dcterms:modified xsi:type="dcterms:W3CDTF">2024-02-19T08:35:19Z</dcterms:modified>
</cp:coreProperties>
</file>